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3"/>
  </p:sldMasterIdLst>
  <p:notesMasterIdLst>
    <p:notesMasterId r:id="rId5"/>
  </p:notesMasterIdLst>
  <p:sldIdLst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4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A67AF4-632A-4A02-9F23-FBF8EF732E50}" type="datetimeFigureOut">
              <a:rPr lang="en-US"/>
              <a:t>10/1/15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DCB36-4211-49B6-8A40-87CDCBF0F5A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72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DCB36-4211-49B6-8A40-87CDCBF0F5AF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01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77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44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081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953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7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927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58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27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9663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8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88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316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1150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92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108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2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21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1FA7AC5-6045-4418-8E60-F48788734473}" type="datetimeFigureOut">
              <a:rPr lang="en-US" smtClean="0"/>
              <a:t>10/1/15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71CAF9-4461-454A-B702-D536C37757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910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9031" y="-1"/>
            <a:ext cx="6314194" cy="3056430"/>
          </a:xfrm>
        </p:spPr>
        <p:txBody>
          <a:bodyPr>
            <a:normAutofit/>
          </a:bodyPr>
          <a:lstStyle/>
          <a:p>
            <a:r>
              <a:rPr lang="en-US" dirty="0" smtClean="0"/>
              <a:t>3 Star Game Prod. Inc.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25845" y="3056429"/>
            <a:ext cx="7197726" cy="1405467"/>
          </a:xfrm>
        </p:spPr>
        <p:txBody>
          <a:bodyPr/>
          <a:lstStyle/>
          <a:p>
            <a:r>
              <a:rPr lang="en-US" dirty="0" smtClean="0"/>
              <a:t>PRESENTS</a:t>
            </a:r>
            <a:r>
              <a:rPr lang="is-IS" dirty="0" smtClean="0"/>
              <a:t>…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82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8DBF5B9B8C494428B9D38F5A48D8BB4" ma:contentTypeVersion="0" ma:contentTypeDescription="Create a new document." ma:contentTypeScope="" ma:versionID="01963f8770404447b922817db7d264e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5d88f7e172e6a8071e85c7cfebd26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D7352B-63E1-4FAF-B549-0F35A72F20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200B6B-28B5-42FE-B524-6F1674D416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Celestial_16x9</Template>
  <TotalTime>4</TotalTime>
  <Words>0</Words>
  <Application>Microsoft Macintosh PowerPoint</Application>
  <PresentationFormat>Widescreen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Celestial</vt:lpstr>
      <vt:lpstr>3 Star Game Prod. Inc.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######################################</dc:title>
  <dc:creator/>
  <cp:lastModifiedBy>Shanaberger, Noah</cp:lastModifiedBy>
  <cp:revision>8</cp:revision>
  <dcterms:created xsi:type="dcterms:W3CDTF">2012-07-27T01:16:44Z</dcterms:created>
  <dcterms:modified xsi:type="dcterms:W3CDTF">2015-10-01T23:36:15Z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0x010100C8DBF5B9B8C494428B9D38F5A48D8BB4</vt:lpwstr>
  </property>
  <property fmtid="{D5CDD505-2E9C-101B-9397-08002B2CF9AE}" pid="3" name="IsMyDocuments">
    <vt:bool>true</vt:bool>
  </property>
</Properties>
</file>